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8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9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6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5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0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6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8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EAF8-5021-45A8-81EB-10F36E40010B}" type="datetimeFigureOut">
              <a:rPr lang="en-GB" smtClean="0"/>
              <a:t>25/01/2011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7A1C-C38D-453E-8E47-C2088A786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16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Medal Design Log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Mr Graham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4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3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Medal Design Brief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be created using only vector tools</a:t>
            </a:r>
          </a:p>
          <a:p>
            <a:r>
              <a:rPr lang="en-GB" dirty="0" smtClean="0"/>
              <a:t>be actual size</a:t>
            </a:r>
          </a:p>
          <a:p>
            <a:r>
              <a:rPr lang="en-GB" dirty="0" smtClean="0"/>
              <a:t>not exceed 80 mm in any dimension </a:t>
            </a:r>
          </a:p>
          <a:p>
            <a:r>
              <a:rPr lang="en-GB" dirty="0" smtClean="0"/>
              <a:t>include your logo and the text 'On your marks!' on the front </a:t>
            </a:r>
          </a:p>
          <a:p>
            <a:r>
              <a:rPr lang="en-GB" dirty="0" smtClean="0"/>
              <a:t>have a graphic to represent your chosen event on the back</a:t>
            </a:r>
          </a:p>
          <a:p>
            <a:r>
              <a:rPr lang="en-GB" dirty="0" smtClean="0"/>
              <a:t>show how the ribbon will be attached</a:t>
            </a:r>
          </a:p>
          <a:p>
            <a:r>
              <a:rPr lang="en-GB" dirty="0" smtClean="0"/>
              <a:t>show dimensions</a:t>
            </a:r>
          </a:p>
          <a:p>
            <a:r>
              <a:rPr lang="en-GB" dirty="0" smtClean="0"/>
              <a:t>appeal to your target audience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8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0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4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0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 M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Medal Design Log</vt:lpstr>
      <vt:lpstr>PowerPoint Presentation</vt:lpstr>
      <vt:lpstr>Medal Design Brief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Radclyffe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Medal Design Log</dc:title>
  <dc:creator>J Graham</dc:creator>
  <cp:lastModifiedBy>J Graham</cp:lastModifiedBy>
  <cp:revision>17</cp:revision>
  <dcterms:created xsi:type="dcterms:W3CDTF">2011-01-20T20:58:29Z</dcterms:created>
  <dcterms:modified xsi:type="dcterms:W3CDTF">2011-01-25T13:14:54Z</dcterms:modified>
</cp:coreProperties>
</file>